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38" d="100"/>
          <a:sy n="38" d="100"/>
        </p:scale>
        <p:origin x="77" y="6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6186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08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852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8677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1367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965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9057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5685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8048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9191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485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81A9A-8827-47C3-BA65-C3DA7543D33B}" type="datetimeFigureOut">
              <a:rPr lang="ru-RU" smtClean="0"/>
              <a:t>14.04.2020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05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36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888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43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138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905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763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253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408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471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1236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724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409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484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23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25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315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800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861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149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029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525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42" y="288568"/>
            <a:ext cx="11227516" cy="62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5616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0</Words>
  <Application>Microsoft Office PowerPoint</Application>
  <PresentationFormat>Широкоэкранный</PresentationFormat>
  <Paragraphs>0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ZeVS</dc:creator>
  <cp:lastModifiedBy>ZeVS</cp:lastModifiedBy>
  <cp:revision>7</cp:revision>
  <dcterms:created xsi:type="dcterms:W3CDTF">2019-09-13T06:59:50Z</dcterms:created>
  <dcterms:modified xsi:type="dcterms:W3CDTF">2020-04-14T14:14:01Z</dcterms:modified>
</cp:coreProperties>
</file>

<file path=docProps/thumbnail.jpeg>
</file>